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256" r:id="rId2"/>
    <p:sldId id="501" r:id="rId3"/>
    <p:sldId id="376" r:id="rId4"/>
    <p:sldId id="454" r:id="rId5"/>
    <p:sldId id="455" r:id="rId6"/>
    <p:sldId id="456" r:id="rId7"/>
    <p:sldId id="457" r:id="rId8"/>
    <p:sldId id="458" r:id="rId9"/>
    <p:sldId id="459" r:id="rId10"/>
    <p:sldId id="460" r:id="rId11"/>
    <p:sldId id="497" r:id="rId12"/>
    <p:sldId id="462" r:id="rId13"/>
    <p:sldId id="463" r:id="rId14"/>
    <p:sldId id="464" r:id="rId15"/>
    <p:sldId id="465" r:id="rId16"/>
    <p:sldId id="466" r:id="rId17"/>
    <p:sldId id="467" r:id="rId18"/>
    <p:sldId id="500" r:id="rId19"/>
    <p:sldId id="365" r:id="rId20"/>
    <p:sldId id="470" r:id="rId21"/>
    <p:sldId id="378" r:id="rId22"/>
    <p:sldId id="381" r:id="rId23"/>
    <p:sldId id="474" r:id="rId24"/>
    <p:sldId id="469" r:id="rId25"/>
    <p:sldId id="475" r:id="rId26"/>
    <p:sldId id="477" r:id="rId27"/>
    <p:sldId id="476" r:id="rId28"/>
    <p:sldId id="491" r:id="rId29"/>
    <p:sldId id="478" r:id="rId30"/>
    <p:sldId id="471" r:id="rId31"/>
    <p:sldId id="472" r:id="rId32"/>
    <p:sldId id="473" r:id="rId33"/>
    <p:sldId id="482" r:id="rId34"/>
    <p:sldId id="492" r:id="rId35"/>
    <p:sldId id="481" r:id="rId36"/>
    <p:sldId id="495" r:id="rId37"/>
    <p:sldId id="490" r:id="rId38"/>
    <p:sldId id="483" r:id="rId39"/>
    <p:sldId id="496" r:id="rId40"/>
    <p:sldId id="487" r:id="rId41"/>
    <p:sldId id="488" r:id="rId42"/>
    <p:sldId id="485" r:id="rId43"/>
    <p:sldId id="359" r:id="rId44"/>
    <p:sldId id="493" r:id="rId45"/>
    <p:sldId id="494" r:id="rId46"/>
    <p:sldId id="486" r:id="rId47"/>
    <p:sldId id="498" r:id="rId48"/>
    <p:sldId id="499" r:id="rId49"/>
    <p:sldId id="502" r:id="rId50"/>
    <p:sldId id="453" r:id="rId51"/>
  </p:sldIdLst>
  <p:sldSz cx="12192000" cy="6858000"/>
  <p:notesSz cx="6858000" cy="9144000"/>
  <p:embeddedFontLst>
    <p:embeddedFont>
      <p:font typeface="Dominique" pitchFamily="50" charset="0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77146" autoAdjust="0"/>
  </p:normalViewPr>
  <p:slideViewPr>
    <p:cSldViewPr snapToGrid="0">
      <p:cViewPr varScale="1">
        <p:scale>
          <a:sx n="104" d="100"/>
          <a:sy n="104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6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27/02/2020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40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mailto:contact@oskar.Dudycz.pl" TargetMode="External"/><Relationship Id="rId10" Type="http://schemas.openxmlformats.org/officeDocument/2006/relationships/image" Target="../media/image43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42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web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Sourcing w praktyce 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85E014FA-3262-4D9D-97CD-5089AB18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7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6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3503">
            <a:off x="3693567" y="2097619"/>
            <a:ext cx="7230188" cy="4228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7598">
            <a:off x="-124001" y="3030126"/>
            <a:ext cx="4799439" cy="1557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248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Event Sourcing .NET Tour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298">
            <a:off x="1726999" y="1758134"/>
            <a:ext cx="8872560" cy="4116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34182" y="6114473"/>
            <a:ext cx="6675582" cy="74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http://Szkola-event-sourcing.pl/tour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3503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045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Dodanie rezerwacji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Zmiana zarezerwowanego miejsca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Potwierdzenie rezerwacji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Anulowanie rezerwacji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60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Name: “Apollo 13”,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ManagerID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“Tom.hanks@Hollywood.com”,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210666" y="2431116"/>
            <a:ext cx="12952183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timestamp   | data                                   |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"c5693101"| "2019-09-09"|"{ Name: "Event Sourcing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Meetup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 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ProjectManagerAssigned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"c5693101"| "2019-09-09"|"{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ProjectManagerName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"Oskar Dudycz" }"|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"|"{}"                                    |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"|"{ Name: " Event Sourcing Blog" }"      |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/>
              <a:t/>
            </a:r>
            <a:br>
              <a:rPr lang="en-US" altLang="en-US" sz="1500" b="1" dirty="0"/>
            </a:b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ProjectManagerAssigned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"c569310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"|"{ 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ProjectManagerName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"Oskar Dudycz" }"|  </a:t>
            </a:r>
            <a:r>
              <a:rPr lang="en-US" altLang="en-US" sz="1500" b="1" dirty="0"/>
              <a:t/>
            </a:r>
            <a:br>
              <a:rPr lang="en-US" altLang="en-US" sz="1500" b="1" dirty="0"/>
            </a:b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"Project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NameChanged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"c569310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"|"{ Name: "Event Sourcing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.NET Meetup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93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82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184">
            <a:off x="3153868" y="1905313"/>
            <a:ext cx="5162904" cy="439414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52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 vs Encja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261">
            <a:off x="2802647" y="1715924"/>
            <a:ext cx="6543675" cy="47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940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48">
            <a:off x="1850737" y="2061377"/>
            <a:ext cx="8810689" cy="4062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119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652">
            <a:off x="1813585" y="2323950"/>
            <a:ext cx="8564829" cy="3854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131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 i Event Sourcing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07">
            <a:off x="2191954" y="2167831"/>
            <a:ext cx="741148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1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25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/>
              <a:t>Snapshot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8">
            <a:off x="3485323" y="2250902"/>
            <a:ext cx="5034741" cy="3776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/>
              <a:t>Zdarzenia</a:t>
            </a:r>
            <a:r>
              <a:rPr lang="en-GB" sz="3400" dirty="0"/>
              <a:t> </a:t>
            </a:r>
            <a:r>
              <a:rPr lang="en-GB" sz="3400" dirty="0" err="1"/>
              <a:t>Reprezentuja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en-GB" sz="3400" dirty="0" err="1"/>
              <a:t>Fakty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O </a:t>
            </a:r>
            <a:r>
              <a:rPr lang="en-GB" sz="3400" dirty="0" err="1"/>
              <a:t>informacji</a:t>
            </a: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Event Store </a:t>
            </a:r>
            <a:r>
              <a:rPr lang="pl-PL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Podrózowanie w czasie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4553174" y="644248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8016" y="644250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pomaga lepiej </a:t>
            </a:r>
            <a:r>
              <a:rPr lang="pl-PL" dirty="0" err="1"/>
              <a:t>modelowac</a:t>
            </a:r>
            <a:r>
              <a:rPr lang="pl-PL" dirty="0"/>
              <a:t> proces biznesowy</a:t>
            </a:r>
          </a:p>
          <a:p>
            <a:pPr marL="742950" indent="-742950">
              <a:buAutoNum type="arabicPeriod"/>
            </a:pPr>
            <a:r>
              <a:rPr lang="pl-PL" dirty="0"/>
              <a:t>Pozwala </a:t>
            </a:r>
            <a:r>
              <a:rPr lang="pl-PL" dirty="0" err="1"/>
              <a:t>dzielic</a:t>
            </a:r>
            <a:r>
              <a:rPr lang="pl-PL" dirty="0"/>
              <a:t> proces programowania na </a:t>
            </a:r>
            <a:r>
              <a:rPr lang="pl-PL" dirty="0" err="1"/>
              <a:t>niezalezne</a:t>
            </a:r>
            <a:r>
              <a:rPr lang="pl-PL" dirty="0"/>
              <a:t> fragmenty </a:t>
            </a:r>
            <a:r>
              <a:rPr lang="pl-PL" dirty="0" err="1"/>
              <a:t>zmniejszajac</a:t>
            </a:r>
            <a:r>
              <a:rPr lang="pl-PL" dirty="0"/>
              <a:t> </a:t>
            </a:r>
            <a:r>
              <a:rPr lang="pl-PL" dirty="0" err="1"/>
              <a:t>obciazenie</a:t>
            </a:r>
            <a:r>
              <a:rPr lang="pl-PL" dirty="0"/>
              <a:t> poznawcze</a:t>
            </a:r>
          </a:p>
          <a:p>
            <a:pPr marL="742950" indent="-742950">
              <a:buAutoNum type="arabicPeriod"/>
            </a:pPr>
            <a:r>
              <a:rPr lang="pl-PL" dirty="0" err="1"/>
              <a:t>Ulatwia</a:t>
            </a:r>
            <a:r>
              <a:rPr lang="pl-PL" dirty="0"/>
              <a:t> diagnostykę oraz </a:t>
            </a:r>
            <a:r>
              <a:rPr lang="pl-PL" dirty="0" err="1"/>
              <a:t>Analize</a:t>
            </a:r>
            <a:r>
              <a:rPr lang="pl-PL" dirty="0"/>
              <a:t> </a:t>
            </a:r>
            <a:r>
              <a:rPr lang="pl-PL" dirty="0" err="1"/>
              <a:t>bledow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ACA9A78B-42ED-4A21-B924-C0CE77383F69}"/>
              </a:ext>
            </a:extLst>
          </p:cNvPr>
          <p:cNvCxnSpPr>
            <a:cxnSpLocks/>
          </p:cNvCxnSpPr>
          <p:nvPr/>
        </p:nvCxnSpPr>
        <p:spPr>
          <a:xfrm>
            <a:off x="4748169" y="3003259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Przyklady</a:t>
            </a:r>
            <a:r>
              <a:rPr lang="pl-PL" sz="3200" dirty="0"/>
              <a:t> i </a:t>
            </a:r>
            <a:r>
              <a:rPr lang="pl-PL" sz="3200" dirty="0" err="1"/>
              <a:t>materialy</a:t>
            </a:r>
            <a:r>
              <a:rPr lang="pl-PL" sz="3200" dirty="0"/>
              <a:t> na: 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Dokumentacja Martena: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„Fakty i Mity o Event </a:t>
            </a:r>
            <a:r>
              <a:rPr lang="pl-PL" sz="3200" dirty="0" err="1"/>
              <a:t>Sourcing</a:t>
            </a:r>
            <a:r>
              <a:rPr lang="pl-PL" sz="3200" dirty="0"/>
              <a:t>” oraz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z pytaniami, uwagami, krytyka: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contact@oskar.Dudycz.pl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Sklejenie </a:t>
            </a:r>
            <a:r>
              <a:rPr lang="pl-PL" sz="3200" dirty="0" err="1"/>
              <a:t>zolwika</a:t>
            </a:r>
            <a:r>
              <a:rPr lang="pl-PL" sz="3200" dirty="0"/>
              <a:t> po prezentacji!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3319667" y="5636327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3496487" y="5763774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2778154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4269996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err="1" smtClean="0"/>
              <a:t>Napisz</a:t>
            </a:r>
            <a:r>
              <a:rPr lang="en-GB" dirty="0" smtClean="0"/>
              <a:t> Feedback </a:t>
            </a:r>
            <a:r>
              <a:rPr lang="en-GB" dirty="0" err="1" smtClean="0"/>
              <a:t>na</a:t>
            </a:r>
            <a:r>
              <a:rPr lang="en-GB" dirty="0" smtClean="0"/>
              <a:t>: </a:t>
            </a:r>
            <a:br>
              <a:rPr lang="en-GB" dirty="0" smtClean="0"/>
            </a:br>
            <a:r>
              <a:rPr lang="en-GB" dirty="0" smtClean="0"/>
              <a:t>contact@oskar-Dudycz.pl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503056" y="2433277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463675"/>
            <a:ext cx="895383" cy="8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994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wydarzyly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Sie</a:t>
            </a:r>
            <a:r>
              <a:rPr lang="en-GB" dirty="0"/>
              <a:t> w </a:t>
            </a:r>
            <a:r>
              <a:rPr lang="en-GB" dirty="0" err="1"/>
              <a:t>przeszlosci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2080" y="3098800"/>
            <a:ext cx="1881587" cy="9915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21467" y="3749089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61029" y="2725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11976" y="340017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26467" y="3197959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55014" y="366804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10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Zdarzania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Niezmienialne</a:t>
            </a:r>
            <a:r>
              <a:rPr lang="en-GB" dirty="0"/>
              <a:t> </a:t>
            </a:r>
            <a:r>
              <a:rPr lang="en-GB" sz="2400" i="1" dirty="0"/>
              <a:t>(Immutable)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zignorowane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zinterpretowane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to</a:t>
            </a:r>
          </a:p>
          <a:p>
            <a:pPr marL="0" indent="0">
              <a:buNone/>
            </a:pPr>
            <a:r>
              <a:rPr lang="en-GB" dirty="0" err="1"/>
              <a:t>Wiadomosci</a:t>
            </a:r>
            <a:r>
              <a:rPr lang="en-GB" dirty="0"/>
              <a:t> </a:t>
            </a:r>
            <a:r>
              <a:rPr lang="en-GB" sz="2400" i="1" dirty="0"/>
              <a:t>(messages)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97732" y="2470150"/>
            <a:ext cx="1934418" cy="8408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58099" y="3258092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7644">
            <a:off x="4798268" y="1744508"/>
            <a:ext cx="4876800" cy="487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2621144" y="25357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743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10261</TotalTime>
  <Words>435</Words>
  <Application>Microsoft Office PowerPoint</Application>
  <PresentationFormat>Widescreen</PresentationFormat>
  <Paragraphs>129</Paragraphs>
  <Slides>50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Courier New</vt:lpstr>
      <vt:lpstr>Arial</vt:lpstr>
      <vt:lpstr>Dominique</vt:lpstr>
      <vt:lpstr>Calibri</vt:lpstr>
      <vt:lpstr>Office Theme</vt:lpstr>
      <vt:lpstr>Event Sourcing w praktyce </vt:lpstr>
      <vt:lpstr>Event Sourcing .NET Tour</vt:lpstr>
      <vt:lpstr>Kilka slow o mnie</vt:lpstr>
      <vt:lpstr>CO TO JEST ZDARZENIE?</vt:lpstr>
      <vt:lpstr>CO TO JEST ZDARZENIE?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Modelowanie zdarzeniami</vt:lpstr>
      <vt:lpstr>Modelowanie zdarzeniami</vt:lpstr>
      <vt:lpstr>Modelowanie zdarzeniami</vt:lpstr>
      <vt:lpstr>PowerPoint Presentation</vt:lpstr>
      <vt:lpstr>PowerPoint Presentation</vt:lpstr>
      <vt:lpstr>Opis problemu/sytuacji</vt:lpstr>
      <vt:lpstr>Opis problemu/sytuacji</vt:lpstr>
      <vt:lpstr>PowerPoint Presentation</vt:lpstr>
      <vt:lpstr>ZDarzenie</vt:lpstr>
      <vt:lpstr>ZDarzenie</vt:lpstr>
      <vt:lpstr>ZDarzenie</vt:lpstr>
      <vt:lpstr>PowerPoint Presentation</vt:lpstr>
      <vt:lpstr>PowerPoint Presentation</vt:lpstr>
      <vt:lpstr>PowerPoint Presentation</vt:lpstr>
      <vt:lpstr>Agregat</vt:lpstr>
      <vt:lpstr>Agregat vs Encja</vt:lpstr>
      <vt:lpstr>PowerPoint Presentation</vt:lpstr>
      <vt:lpstr>CQRS</vt:lpstr>
      <vt:lpstr>CQRS</vt:lpstr>
      <vt:lpstr>CQRS i Event Sourcing</vt:lpstr>
      <vt:lpstr>PowerPoint Presentation</vt:lpstr>
      <vt:lpstr>Snapshot</vt:lpstr>
      <vt:lpstr>PowerPoint Presentation</vt:lpstr>
      <vt:lpstr>Projekcje</vt:lpstr>
      <vt:lpstr>Projekcje</vt:lpstr>
      <vt:lpstr>Projekcje</vt:lpstr>
      <vt:lpstr>PowerPoint Presentation</vt:lpstr>
      <vt:lpstr>Event Store + Strong consistency</vt:lpstr>
      <vt:lpstr>PowerPoint Presentation</vt:lpstr>
      <vt:lpstr>Podrózowanie w czasie</vt:lpstr>
      <vt:lpstr>PowerPoint Presentation</vt:lpstr>
      <vt:lpstr>POdsumowanie</vt:lpstr>
      <vt:lpstr>Co Dalej?</vt:lpstr>
      <vt:lpstr>Napisz Feedback na:  contact@oskar-Dudycz.pl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232</cp:revision>
  <cp:lastPrinted>2019-05-08T12:52:32Z</cp:lastPrinted>
  <dcterms:created xsi:type="dcterms:W3CDTF">2019-05-07T16:08:34Z</dcterms:created>
  <dcterms:modified xsi:type="dcterms:W3CDTF">2020-02-27T09:33:55Z</dcterms:modified>
</cp:coreProperties>
</file>